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61" r:id="rId5"/>
    <p:sldId id="262" r:id="rId6"/>
    <p:sldId id="263" r:id="rId7"/>
    <p:sldId id="264" r:id="rId8"/>
    <p:sldId id="258" r:id="rId9"/>
    <p:sldId id="265" r:id="rId10"/>
    <p:sldId id="266" r:id="rId11"/>
    <p:sldId id="26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645" autoAdjust="0"/>
  </p:normalViewPr>
  <p:slideViewPr>
    <p:cSldViewPr snapToGrid="0">
      <p:cViewPr varScale="1">
        <p:scale>
          <a:sx n="65" d="100"/>
          <a:sy n="65" d="100"/>
        </p:scale>
        <p:origin x="-888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22/06/15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TramVerdeelsysteem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tvs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366828" y="3418746"/>
            <a:ext cx="10367329" cy="1008156"/>
          </a:xfrm>
        </p:spPr>
        <p:txBody>
          <a:bodyPr/>
          <a:lstStyle/>
          <a:p>
            <a:r>
              <a:rPr lang="nl-NL" dirty="0" smtClean="0"/>
              <a:t>Kenneth Reijnders, </a:t>
            </a:r>
            <a:r>
              <a:rPr lang="nl-NL" dirty="0" err="1" smtClean="0"/>
              <a:t>chiel</a:t>
            </a:r>
            <a:r>
              <a:rPr lang="nl-NL" dirty="0" smtClean="0"/>
              <a:t> </a:t>
            </a:r>
            <a:r>
              <a:rPr lang="nl-NL" dirty="0" err="1" smtClean="0"/>
              <a:t>sprangers</a:t>
            </a:r>
            <a:r>
              <a:rPr lang="nl-NL" dirty="0" smtClean="0"/>
              <a:t>, </a:t>
            </a:r>
            <a:r>
              <a:rPr lang="nl-NL" dirty="0" err="1" smtClean="0"/>
              <a:t>ruud</a:t>
            </a:r>
            <a:r>
              <a:rPr lang="nl-NL" dirty="0" smtClean="0"/>
              <a:t> </a:t>
            </a:r>
            <a:r>
              <a:rPr lang="nl-NL" dirty="0" err="1" smtClean="0"/>
              <a:t>hagens</a:t>
            </a:r>
            <a:r>
              <a:rPr lang="nl-NL" dirty="0" smtClean="0"/>
              <a:t> &amp; </a:t>
            </a:r>
            <a:r>
              <a:rPr lang="nl-NL" dirty="0" err="1" smtClean="0"/>
              <a:t>mick</a:t>
            </a:r>
            <a:r>
              <a:rPr lang="nl-NL" dirty="0" smtClean="0"/>
              <a:t> </a:t>
            </a:r>
            <a:r>
              <a:rPr lang="nl-NL" dirty="0" err="1" smtClean="0"/>
              <a:t>vranken</a:t>
            </a:r>
            <a:endParaRPr lang="nl-NL" dirty="0" smtClean="0"/>
          </a:p>
          <a:p>
            <a:r>
              <a:rPr lang="nl-NL" dirty="0" smtClean="0"/>
              <a:t>Groep a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607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 – netwerkdiagram Remise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5-06-22 at 12.36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42" y="1727216"/>
            <a:ext cx="6480611" cy="44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38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32846" y="676462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In – netwerkdiagram Remise</a:t>
            </a:r>
            <a:endParaRPr lang="nl-NL" dirty="0"/>
          </a:p>
        </p:txBody>
      </p:sp>
      <p:pic>
        <p:nvPicPr>
          <p:cNvPr id="6" name="Picture 5" descr="Screen Shot 2015-06-22 at 12.36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48" y="1699616"/>
            <a:ext cx="6505903" cy="47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smtClean="0"/>
              <a:t>Demo </a:t>
            </a:r>
            <a:r>
              <a:rPr lang="nl-NL" dirty="0" smtClean="0"/>
              <a:t>volgens scenario</a:t>
            </a:r>
          </a:p>
          <a:p>
            <a:r>
              <a:rPr lang="nl-NL" dirty="0" smtClean="0"/>
              <a:t>Alle Geïmplementeerde functionaliteiten komen aan bod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513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Vragen?</a:t>
            </a:r>
            <a:endParaRPr lang="nl-NL" dirty="0"/>
          </a:p>
        </p:txBody>
      </p:sp>
      <p:pic>
        <p:nvPicPr>
          <p:cNvPr id="1028" name="Picture 4" descr="http://www.joepiedepoepie.nl/uploads/userfiles/images/faq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25" y="2063750"/>
            <a:ext cx="2039899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42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err="1" smtClean="0"/>
              <a:t>Proof</a:t>
            </a:r>
            <a:r>
              <a:rPr lang="nl-NL" dirty="0" smtClean="0"/>
              <a:t> of concept</a:t>
            </a:r>
          </a:p>
          <a:p>
            <a:pPr lvl="1"/>
            <a:r>
              <a:rPr lang="nl-NL" dirty="0" smtClean="0"/>
              <a:t>Architectuur</a:t>
            </a:r>
          </a:p>
          <a:p>
            <a:pPr lvl="1"/>
            <a:r>
              <a:rPr lang="nl-NL" dirty="0" smtClean="0"/>
              <a:t>Problemen En Oplossingen</a:t>
            </a:r>
          </a:p>
          <a:p>
            <a:pPr lvl="1"/>
            <a:r>
              <a:rPr lang="nl-NL" dirty="0" smtClean="0"/>
              <a:t>Veranderingen in database</a:t>
            </a:r>
            <a:endParaRPr lang="nl-NL" dirty="0" smtClean="0"/>
          </a:p>
          <a:p>
            <a:pPr lvl="1"/>
            <a:r>
              <a:rPr lang="nl-NL" dirty="0" smtClean="0"/>
              <a:t>Oud </a:t>
            </a:r>
            <a:r>
              <a:rPr lang="nl-NL" dirty="0" err="1" smtClean="0"/>
              <a:t>vs</a:t>
            </a:r>
            <a:r>
              <a:rPr lang="nl-NL" dirty="0" smtClean="0"/>
              <a:t> nieuw klassendiagram</a:t>
            </a:r>
          </a:p>
          <a:p>
            <a:r>
              <a:rPr lang="nl-NL" dirty="0" smtClean="0"/>
              <a:t>Infrastructuur</a:t>
            </a:r>
          </a:p>
          <a:p>
            <a:pPr lvl="1"/>
            <a:r>
              <a:rPr lang="nl-NL" dirty="0" smtClean="0"/>
              <a:t>Netwerkdiagram ESX SCHOOL</a:t>
            </a:r>
            <a:endParaRPr lang="nl-NL" dirty="0" smtClean="0"/>
          </a:p>
          <a:p>
            <a:pPr lvl="1"/>
            <a:r>
              <a:rPr lang="nl-NL" dirty="0" smtClean="0"/>
              <a:t>Netwerkdiagram Remise</a:t>
            </a:r>
            <a:endParaRPr lang="nl-NL" dirty="0" smtClean="0"/>
          </a:p>
          <a:p>
            <a:r>
              <a:rPr lang="nl-NL" dirty="0" smtClean="0"/>
              <a:t>Demo</a:t>
            </a:r>
          </a:p>
          <a:p>
            <a:r>
              <a:rPr lang="nl-NL" dirty="0" smtClean="0"/>
              <a:t>Vragen?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412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Proof</a:t>
            </a:r>
            <a:r>
              <a:rPr lang="nl-NL" dirty="0" smtClean="0"/>
              <a:t> of concept (</a:t>
            </a:r>
            <a:r>
              <a:rPr lang="nl-NL" dirty="0" err="1" smtClean="0"/>
              <a:t>poc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smtClean="0"/>
              <a:t>Applicatie architectuur</a:t>
            </a:r>
          </a:p>
          <a:p>
            <a:r>
              <a:rPr lang="nl-NL" dirty="0" smtClean="0"/>
              <a:t>Problemen en oplossingen</a:t>
            </a:r>
          </a:p>
          <a:p>
            <a:r>
              <a:rPr lang="nl-NL" dirty="0" smtClean="0"/>
              <a:t>Veranderingen </a:t>
            </a:r>
            <a:r>
              <a:rPr lang="nl-NL" dirty="0" smtClean="0"/>
              <a:t>in de database</a:t>
            </a:r>
          </a:p>
          <a:p>
            <a:r>
              <a:rPr lang="nl-NL" dirty="0" smtClean="0"/>
              <a:t>Oud </a:t>
            </a:r>
            <a:r>
              <a:rPr lang="nl-NL" dirty="0" err="1" smtClean="0"/>
              <a:t>vs</a:t>
            </a:r>
            <a:r>
              <a:rPr lang="nl-NL" dirty="0" smtClean="0"/>
              <a:t> nieuw klassendiagram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1615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Poc</a:t>
            </a:r>
            <a:r>
              <a:rPr lang="nl-NL" dirty="0" smtClean="0"/>
              <a:t> - architectuur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86" y="1588551"/>
            <a:ext cx="4410380" cy="4056133"/>
          </a:xfrm>
        </p:spPr>
      </p:pic>
    </p:spTree>
    <p:extLst>
      <p:ext uri="{BB962C8B-B14F-4D97-AF65-F5344CB8AC3E}">
        <p14:creationId xmlns:p14="http://schemas.microsoft.com/office/powerpoint/2010/main" val="174506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Poc</a:t>
            </a:r>
            <a:r>
              <a:rPr lang="nl-NL" dirty="0" smtClean="0"/>
              <a:t> – </a:t>
            </a:r>
            <a:r>
              <a:rPr lang="nl-NL" dirty="0"/>
              <a:t>Problemen en </a:t>
            </a:r>
            <a:r>
              <a:rPr lang="nl-NL" dirty="0" smtClean="0"/>
              <a:t>oplossingen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135451" cy="3311189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Probleem</a:t>
            </a:r>
          </a:p>
          <a:p>
            <a:pPr lvl="1"/>
            <a:r>
              <a:rPr lang="nl-NL" dirty="0" smtClean="0"/>
              <a:t>PL/</a:t>
            </a:r>
            <a:r>
              <a:rPr lang="nl-NL" dirty="0" err="1" smtClean="0"/>
              <a:t>sql</a:t>
            </a:r>
            <a:r>
              <a:rPr lang="nl-NL" dirty="0" smtClean="0"/>
              <a:t> methode werkte niet goed</a:t>
            </a:r>
          </a:p>
          <a:p>
            <a:pPr lvl="1"/>
            <a:r>
              <a:rPr lang="nl-NL" dirty="0" smtClean="0"/>
              <a:t>Mail versturen </a:t>
            </a:r>
            <a:r>
              <a:rPr lang="nl-NL" dirty="0" smtClean="0"/>
              <a:t>werkte </a:t>
            </a:r>
            <a:r>
              <a:rPr lang="nl-NL" dirty="0" smtClean="0"/>
              <a:t>niet goed</a:t>
            </a:r>
          </a:p>
          <a:p>
            <a:pPr lvl="1"/>
            <a:r>
              <a:rPr lang="nl-NL" dirty="0" smtClean="0"/>
              <a:t>Simulatie niet goed werkend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61055" y="2756078"/>
            <a:ext cx="5768568" cy="264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smtClean="0"/>
              <a:t>Oplossing</a:t>
            </a:r>
          </a:p>
          <a:p>
            <a:pPr lvl="1"/>
            <a:r>
              <a:rPr lang="nl-NL" dirty="0" smtClean="0"/>
              <a:t>Controle toegevoegd of de dag vol was</a:t>
            </a:r>
          </a:p>
          <a:p>
            <a:pPr lvl="1"/>
            <a:r>
              <a:rPr lang="nl-NL" dirty="0" smtClean="0"/>
              <a:t>Er zat een klein foutje in de methode, er werd een verkeerde property aangeroepen</a:t>
            </a:r>
          </a:p>
          <a:p>
            <a:pPr lvl="1"/>
            <a:r>
              <a:rPr lang="nl-NL" dirty="0" smtClean="0"/>
              <a:t>Simulatie  aangepast en werkend gemaakt</a:t>
            </a:r>
          </a:p>
          <a:p>
            <a:pPr lvl="1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5249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Poc</a:t>
            </a:r>
            <a:r>
              <a:rPr lang="nl-NL" dirty="0" smtClean="0"/>
              <a:t> – Veranderingen in de database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/>
              <a:t>(1,'	</a:t>
            </a:r>
            <a:r>
              <a:rPr lang="nl-NL" dirty="0" err="1"/>
              <a:t>Combino</a:t>
            </a:r>
            <a:r>
              <a:rPr lang="nl-NL" dirty="0" smtClean="0"/>
              <a:t>'); verandert naar </a:t>
            </a:r>
            <a:r>
              <a:rPr lang="nl-NL" dirty="0"/>
              <a:t>(1,'Combino</a:t>
            </a:r>
            <a:r>
              <a:rPr lang="nl-NL" dirty="0" smtClean="0"/>
              <a:t>');</a:t>
            </a:r>
          </a:p>
          <a:p>
            <a:r>
              <a:rPr lang="nl-NL" smtClean="0"/>
              <a:t>Alle </a:t>
            </a:r>
            <a:r>
              <a:rPr lang="nl-NL" smtClean="0"/>
              <a:t>sectoren </a:t>
            </a:r>
            <a:r>
              <a:rPr lang="nl-NL" dirty="0" smtClean="0"/>
              <a:t>in het </a:t>
            </a:r>
            <a:r>
              <a:rPr lang="nl-NL" dirty="0" err="1" smtClean="0"/>
              <a:t>insert</a:t>
            </a:r>
            <a:r>
              <a:rPr lang="nl-NL" dirty="0" smtClean="0"/>
              <a:t> script toegevoegd</a:t>
            </a:r>
          </a:p>
          <a:p>
            <a:r>
              <a:rPr lang="nl-NL" dirty="0" smtClean="0"/>
              <a:t>De kolommen “Beschrijving” en “einddatum” toegevoegd bij “</a:t>
            </a:r>
            <a:r>
              <a:rPr lang="nl-NL" dirty="0" err="1" smtClean="0"/>
              <a:t>Tram_Onderhoud</a:t>
            </a:r>
            <a:r>
              <a:rPr lang="nl-NL" dirty="0" smtClean="0"/>
              <a:t>”</a:t>
            </a:r>
          </a:p>
          <a:p>
            <a:r>
              <a:rPr lang="nl-NL" dirty="0" smtClean="0"/>
              <a:t>Een check toegevoegd voor “</a:t>
            </a:r>
            <a:r>
              <a:rPr lang="nl-NL" dirty="0" err="1" smtClean="0"/>
              <a:t>Soort_Beurt</a:t>
            </a:r>
            <a:r>
              <a:rPr lang="nl-NL" dirty="0" smtClean="0"/>
              <a:t>” bij de tabel “</a:t>
            </a:r>
            <a:r>
              <a:rPr lang="nl-NL" dirty="0" err="1" smtClean="0"/>
              <a:t>Tram_Onderhoud</a:t>
            </a:r>
            <a:r>
              <a:rPr lang="nl-NL" dirty="0" smtClean="0"/>
              <a:t>”</a:t>
            </a:r>
          </a:p>
          <a:p>
            <a:r>
              <a:rPr lang="nl-NL" dirty="0" smtClean="0"/>
              <a:t>Bij “Reservering” is “</a:t>
            </a:r>
            <a:r>
              <a:rPr lang="nl-NL" dirty="0" err="1" smtClean="0"/>
              <a:t>Spoor_ID</a:t>
            </a:r>
            <a:r>
              <a:rPr lang="nl-NL" dirty="0" smtClean="0"/>
              <a:t>” veranderd naar “</a:t>
            </a:r>
            <a:r>
              <a:rPr lang="nl-NL" dirty="0" err="1" smtClean="0"/>
              <a:t>Sector_Id</a:t>
            </a:r>
            <a:r>
              <a:rPr lang="nl-NL" dirty="0" smtClean="0"/>
              <a:t>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603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Poc</a:t>
            </a:r>
            <a:r>
              <a:rPr lang="nl-NL" dirty="0" smtClean="0"/>
              <a:t> – oud </a:t>
            </a:r>
            <a:r>
              <a:rPr lang="nl-NL" dirty="0" err="1" smtClean="0"/>
              <a:t>vs</a:t>
            </a:r>
            <a:r>
              <a:rPr lang="nl-NL" dirty="0" smtClean="0"/>
              <a:t> nieuw klassendiagram</a:t>
            </a:r>
            <a:endParaRPr lang="nl-NL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klassendiagram-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65" y="1867712"/>
            <a:ext cx="6037609" cy="3814092"/>
          </a:xfrm>
          <a:prstGeom prst="rect">
            <a:avLst/>
          </a:prstGeom>
        </p:spPr>
      </p:pic>
      <p:pic>
        <p:nvPicPr>
          <p:cNvPr id="4" name="Picture 3" descr="Klassendiagram_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145"/>
            <a:ext cx="5808271" cy="38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7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Infrastructuur (IN)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smtClean="0"/>
              <a:t>Netwerkdiagram </a:t>
            </a:r>
            <a:r>
              <a:rPr lang="nl-NL" dirty="0" err="1" smtClean="0"/>
              <a:t>Esx</a:t>
            </a:r>
            <a:r>
              <a:rPr lang="nl-NL" dirty="0" smtClean="0"/>
              <a:t> school</a:t>
            </a:r>
            <a:endParaRPr lang="nl-NL" dirty="0" smtClean="0"/>
          </a:p>
          <a:p>
            <a:r>
              <a:rPr lang="nl-NL" dirty="0" smtClean="0"/>
              <a:t>Netwerkdiagram remise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83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 –netwerkdiagram ESX School</a:t>
            </a:r>
            <a:endParaRPr lang="nl-NL" dirty="0"/>
          </a:p>
        </p:txBody>
      </p:sp>
      <p:pic>
        <p:nvPicPr>
          <p:cNvPr id="4" name="Content Placeholder 3" descr="Screen Shot 2015-06-22 at 12.38.49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45" t="-474" r="-17361" b="-236"/>
          <a:stretch/>
        </p:blipFill>
        <p:spPr>
          <a:xfrm>
            <a:off x="685800" y="2063750"/>
            <a:ext cx="10394950" cy="3978275"/>
          </a:xfrm>
        </p:spPr>
      </p:pic>
    </p:spTree>
    <p:extLst>
      <p:ext uri="{BB962C8B-B14F-4D97-AF65-F5344CB8AC3E}">
        <p14:creationId xmlns:p14="http://schemas.microsoft.com/office/powerpoint/2010/main" val="1873999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409</TotalTime>
  <Words>163</Words>
  <Application>Microsoft Macintosh PowerPoint</Application>
  <PresentationFormat>Custom</PresentationFormat>
  <Paragraphs>46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Main Event</vt:lpstr>
      <vt:lpstr>TramVerdeelsysteem (tvs)</vt:lpstr>
      <vt:lpstr>inhoud</vt:lpstr>
      <vt:lpstr>Proof of concept (poc)</vt:lpstr>
      <vt:lpstr>Poc - architectuur</vt:lpstr>
      <vt:lpstr>Poc – Problemen en oplossingen</vt:lpstr>
      <vt:lpstr>Poc – Veranderingen in de database</vt:lpstr>
      <vt:lpstr>Poc – oud vs nieuw klassendiagram</vt:lpstr>
      <vt:lpstr>Infrastructuur (IN)</vt:lpstr>
      <vt:lpstr>In –netwerkdiagram ESX School</vt:lpstr>
      <vt:lpstr>In – netwerkdiagram Remise</vt:lpstr>
      <vt:lpstr>PowerPoint Presentation</vt:lpstr>
      <vt:lpstr>Demo</vt:lpstr>
      <vt:lpstr>Vragen?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TramVerdeelsysteem (tvs)</dc:title>
  <dc:creator>Kenneth Reijnders</dc:creator>
  <cp:lastModifiedBy>Chiel</cp:lastModifiedBy>
  <cp:revision>29</cp:revision>
  <dcterms:created xsi:type="dcterms:W3CDTF">2015-04-20T12:21:58Z</dcterms:created>
  <dcterms:modified xsi:type="dcterms:W3CDTF">2015-06-22T12:46:20Z</dcterms:modified>
</cp:coreProperties>
</file>